
<file path=[Content_Types].xml><?xml version="1.0" encoding="utf-8"?>
<Types xmlns="http://schemas.openxmlformats.org/package/2006/content-types">
  <Default Extension="bmp" ContentType="image/bmp"/>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3" r:id="rId5"/>
    <p:sldId id="381" r:id="rId6"/>
    <p:sldId id="380" r:id="rId7"/>
    <p:sldId id="382" r:id="rId8"/>
    <p:sldId id="384" r:id="rId9"/>
    <p:sldId id="373" r:id="rId10"/>
    <p:sldId id="374" r:id="rId11"/>
    <p:sldId id="375" r:id="rId12"/>
    <p:sldId id="263" r:id="rId13"/>
    <p:sldId id="260" r:id="rId14"/>
    <p:sldId id="270" r:id="rId15"/>
    <p:sldId id="271" r:id="rId16"/>
    <p:sldId id="272" r:id="rId17"/>
    <p:sldId id="273" r:id="rId18"/>
    <p:sldId id="385" r:id="rId19"/>
    <p:sldId id="274" r:id="rId20"/>
    <p:sldId id="279" r:id="rId21"/>
    <p:sldId id="280" r:id="rId22"/>
    <p:sldId id="281" r:id="rId23"/>
    <p:sldId id="282" r:id="rId24"/>
    <p:sldId id="386" r:id="rId25"/>
    <p:sldId id="387" r:id="rId26"/>
    <p:sldId id="388" r:id="rId27"/>
    <p:sldId id="389" r:id="rId28"/>
    <p:sldId id="390" r:id="rId29"/>
    <p:sldId id="391" r:id="rId30"/>
    <p:sldId id="392" r:id="rId31"/>
    <p:sldId id="393" r:id="rId32"/>
    <p:sldId id="284" r:id="rId33"/>
    <p:sldId id="285" r:id="rId34"/>
    <p:sldId id="286" r:id="rId35"/>
    <p:sldId id="355" r:id="rId36"/>
    <p:sldId id="291" r:id="rId37"/>
    <p:sldId id="288" r:id="rId38"/>
    <p:sldId id="292" r:id="rId39"/>
    <p:sldId id="293" r:id="rId40"/>
    <p:sldId id="294"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5" r:id="rId56"/>
    <p:sldId id="316" r:id="rId57"/>
    <p:sldId id="317" r:id="rId58"/>
    <p:sldId id="311" r:id="rId59"/>
    <p:sldId id="312" r:id="rId60"/>
    <p:sldId id="313" r:id="rId61"/>
    <p:sldId id="314" r:id="rId62"/>
    <p:sldId id="318" r:id="rId63"/>
    <p:sldId id="319" r:id="rId64"/>
    <p:sldId id="320" r:id="rId65"/>
    <p:sldId id="321" r:id="rId66"/>
    <p:sldId id="322" r:id="rId67"/>
    <p:sldId id="323" r:id="rId68"/>
    <p:sldId id="324"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6" r:id="rId99"/>
    <p:sldId id="357" r:id="rId100"/>
    <p:sldId id="358" r:id="rId101"/>
    <p:sldId id="359" r:id="rId102"/>
    <p:sldId id="360" r:id="rId103"/>
    <p:sldId id="361" r:id="rId104"/>
    <p:sldId id="362" r:id="rId105"/>
    <p:sldId id="363" r:id="rId106"/>
    <p:sldId id="364" r:id="rId107"/>
    <p:sldId id="367" r:id="rId108"/>
    <p:sldId id="368" r:id="rId109"/>
    <p:sldId id="370" r:id="rId110"/>
    <p:sldId id="372" r:id="rId111"/>
    <p:sldId id="369" r:id="rId112"/>
    <p:sldId id="376" r:id="rId113"/>
    <p:sldId id="377" r:id="rId114"/>
    <p:sldId id="378" r:id="rId115"/>
    <p:sldId id="379" r:id="rId116"/>
    <p:sldId id="371" r:id="rId117"/>
    <p:sldId id="268" r:id="rId118"/>
    <p:sldId id="365" r:id="rId119"/>
    <p:sldId id="366" r:id="rId120"/>
    <p:sldId id="296" r:id="rId121"/>
    <p:sldId id="325" r:id="rId122"/>
    <p:sldId id="290" r:id="rId1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A6A6A6"/>
    <a:srgbClr val="BF9000"/>
    <a:srgbClr val="EAEAEA"/>
    <a:srgbClr val="767171"/>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0" d="100"/>
          <a:sy n="120" d="100"/>
        </p:scale>
        <p:origin x="1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2021-02-22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2021-02-22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slide" Target="slide98.xml"/><Relationship Id="rId4" Type="http://schemas.openxmlformats.org/officeDocument/2006/relationships/image" Target="../media/image19.png"/></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slide" Target="slide104.xml"/><Relationship Id="rId1" Type="http://schemas.openxmlformats.org/officeDocument/2006/relationships/slideLayout" Target="../slideLayouts/slideLayout2.xml"/><Relationship Id="rId4" Type="http://schemas.openxmlformats.org/officeDocument/2006/relationships/slide" Target="slide10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image" Target="../media/image16.jpeg"/><Relationship Id="rId4" Type="http://schemas.openxmlformats.org/officeDocument/2006/relationships/image" Target="../media/image19.png"/></Relationships>
</file>

<file path=ppt/slides/_rels/slide106.xml.rels><?xml version="1.0" encoding="UTF-8" standalone="yes"?>
<Relationships xmlns="http://schemas.openxmlformats.org/package/2006/relationships"><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32.xml"/><Relationship Id="rId1" Type="http://schemas.openxmlformats.org/officeDocument/2006/relationships/slideLayout" Target="../slideLayouts/slideLayout2.xml"/><Relationship Id="rId4" Type="http://schemas.openxmlformats.org/officeDocument/2006/relationships/slide" Target="slide1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9.png"/><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10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slide" Target="slide107.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image" Target="../media/image16.jpeg"/><Relationship Id="rId4" Type="http://schemas.openxmlformats.org/officeDocument/2006/relationships/image" Target="../media/image19.png"/></Relationships>
</file>

<file path=ppt/slides/_rels/slide113.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19.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0.b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21.xml"/><Relationship Id="rId7" Type="http://schemas.openxmlformats.org/officeDocument/2006/relationships/slide" Target="slide25.xml"/><Relationship Id="rId2" Type="http://schemas.openxmlformats.org/officeDocument/2006/relationships/slide" Target="slide20.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slide" Target="slide12.xml"/><Relationship Id="rId5" Type="http://schemas.openxmlformats.org/officeDocument/2006/relationships/slide" Target="slide23.xml"/><Relationship Id="rId10" Type="http://schemas.openxmlformats.org/officeDocument/2006/relationships/slide" Target="slide28.xml"/><Relationship Id="rId4" Type="http://schemas.openxmlformats.org/officeDocument/2006/relationships/slide" Target="slide22.xml"/><Relationship Id="rId9" Type="http://schemas.openxmlformats.org/officeDocument/2006/relationships/slide" Target="slide27.xml"/></Relationships>
</file>

<file path=ppt/slides/_rels/slide19.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20.xml"/><Relationship Id="rId1" Type="http://schemas.openxmlformats.org/officeDocument/2006/relationships/slideLayout" Target="../slideLayouts/slideLayout2.xml"/><Relationship Id="rId5" Type="http://schemas.openxmlformats.org/officeDocument/2006/relationships/slide" Target="slide12.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11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slide" Target="slide12.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07.xml"/><Relationship Id="rId2" Type="http://schemas.openxmlformats.org/officeDocument/2006/relationships/slide" Target="slide3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2.xml"/><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98.xml"/></Relationships>
</file>

<file path=ppt/slides/_rels/slide34.xml.rels><?xml version="1.0" encoding="UTF-8" standalone="yes"?>
<Relationships xmlns="http://schemas.openxmlformats.org/package/2006/relationships"><Relationship Id="rId8" Type="http://schemas.openxmlformats.org/officeDocument/2006/relationships/slide" Target="slide47.xml"/><Relationship Id="rId13" Type="http://schemas.openxmlformats.org/officeDocument/2006/relationships/slide" Target="slide71.xml"/><Relationship Id="rId3" Type="http://schemas.openxmlformats.org/officeDocument/2006/relationships/slide" Target="slide36.xml"/><Relationship Id="rId7" Type="http://schemas.openxmlformats.org/officeDocument/2006/relationships/slide" Target="slide45.xml"/><Relationship Id="rId12" Type="http://schemas.openxmlformats.org/officeDocument/2006/relationships/slide" Target="slide65.xml"/><Relationship Id="rId17" Type="http://schemas.openxmlformats.org/officeDocument/2006/relationships/slide" Target="slide33.xml"/><Relationship Id="rId2" Type="http://schemas.openxmlformats.org/officeDocument/2006/relationships/slide" Target="slide35.xml"/><Relationship Id="rId16" Type="http://schemas.openxmlformats.org/officeDocument/2006/relationships/slide" Target="slide94.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58.xml"/><Relationship Id="rId5" Type="http://schemas.openxmlformats.org/officeDocument/2006/relationships/slide" Target="slide40.xml"/><Relationship Id="rId15" Type="http://schemas.openxmlformats.org/officeDocument/2006/relationships/slide" Target="slide88.xml"/><Relationship Id="rId10" Type="http://schemas.openxmlformats.org/officeDocument/2006/relationships/slide" Target="slide51.xml"/><Relationship Id="rId4" Type="http://schemas.openxmlformats.org/officeDocument/2006/relationships/slide" Target="slide38.xml"/><Relationship Id="rId9" Type="http://schemas.openxmlformats.org/officeDocument/2006/relationships/slide" Target="slide49.xml"/><Relationship Id="rId14" Type="http://schemas.openxmlformats.org/officeDocument/2006/relationships/slide" Target="slide8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8.xml"/><Relationship Id="rId4" Type="http://schemas.openxmlformats.org/officeDocument/2006/relationships/slide" Target="slide7.xml"/></Relationships>
</file>

<file path=ppt/slides/_rels/slide50.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8.png"/><Relationship Id="rId4" Type="http://schemas.openxmlformats.org/officeDocument/2006/relationships/image" Target="../media/image47.gif"/></Relationships>
</file>

<file path=ppt/slides/_rels/slide55.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gif"/><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54.bmp"/><Relationship Id="rId5" Type="http://schemas.openxmlformats.org/officeDocument/2006/relationships/image" Target="../media/image53.gif"/><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bmp"/><Relationship Id="rId7" Type="http://schemas.openxmlformats.org/officeDocument/2006/relationships/image" Target="../media/image65.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bmp"/></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3.xml.rels><?xml version="1.0" encoding="UTF-8" standalone="yes"?>
<Relationships xmlns="http://schemas.openxmlformats.org/package/2006/relationships"><Relationship Id="rId8" Type="http://schemas.openxmlformats.org/officeDocument/2006/relationships/image" Target="../media/image73.bmp"/><Relationship Id="rId3" Type="http://schemas.openxmlformats.org/officeDocument/2006/relationships/image" Target="../media/image68.bmp"/><Relationship Id="rId7" Type="http://schemas.openxmlformats.org/officeDocument/2006/relationships/image" Target="../media/image72.gif"/><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gif"/><Relationship Id="rId4" Type="http://schemas.openxmlformats.org/officeDocument/2006/relationships/image" Target="../media/image69.bmp"/></Relationships>
</file>

<file path=ppt/slides/_rels/slide64.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80.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83.bmp"/><Relationship Id="rId5" Type="http://schemas.openxmlformats.org/officeDocument/2006/relationships/image" Target="../media/image82.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85.bmp"/></Relationships>
</file>

<file path=ppt/slides/_rels/slide6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88.gif"/><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95.bmp"/><Relationship Id="rId5" Type="http://schemas.openxmlformats.org/officeDocument/2006/relationships/image" Target="../media/image94.png"/><Relationship Id="rId4" Type="http://schemas.openxmlformats.org/officeDocument/2006/relationships/image" Target="../media/image93.bmp"/></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101.bmp"/><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9.xml.rels><?xml version="1.0" encoding="UTF-8" standalone="yes"?>
<Relationships xmlns="http://schemas.openxmlformats.org/package/2006/relationships"><Relationship Id="rId3" Type="http://schemas.openxmlformats.org/officeDocument/2006/relationships/image" Target="../media/image104.bmp"/><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10.gif"/><Relationship Id="rId5" Type="http://schemas.openxmlformats.org/officeDocument/2006/relationships/image" Target="../media/image109.bmp"/><Relationship Id="rId4" Type="http://schemas.openxmlformats.org/officeDocument/2006/relationships/image" Target="../media/image108.bmp"/></Relationships>
</file>

<file path=ppt/slides/_rels/slide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1.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bmp"/><Relationship Id="rId4" Type="http://schemas.openxmlformats.org/officeDocument/2006/relationships/image" Target="../media/image112.bmp"/></Relationships>
</file>

<file path=ppt/slides/_rels/slide83.xml.rels><?xml version="1.0" encoding="UTF-8" standalone="yes"?>
<Relationships xmlns="http://schemas.openxmlformats.org/package/2006/relationships"><Relationship Id="rId3" Type="http://schemas.openxmlformats.org/officeDocument/2006/relationships/image" Target="../media/image115.bmp"/><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7.xml.rels><?xml version="1.0" encoding="UTF-8" standalone="yes"?>
<Relationships xmlns="http://schemas.openxmlformats.org/package/2006/relationships"><Relationship Id="rId3" Type="http://schemas.openxmlformats.org/officeDocument/2006/relationships/image" Target="../media/image111.bmp"/><Relationship Id="rId7" Type="http://schemas.openxmlformats.org/officeDocument/2006/relationships/image" Target="../media/image123.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22.bmp"/><Relationship Id="rId5" Type="http://schemas.openxmlformats.org/officeDocument/2006/relationships/image" Target="../media/image121.png"/><Relationship Id="rId4" Type="http://schemas.openxmlformats.org/officeDocument/2006/relationships/image" Target="../media/image120.png"/></Relationships>
</file>

<file path=ppt/slides/_rels/slide8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9.xml.rels><?xml version="1.0" encoding="UTF-8" standalone="yes"?>
<Relationships xmlns="http://schemas.openxmlformats.org/package/2006/relationships"><Relationship Id="rId8" Type="http://schemas.openxmlformats.org/officeDocument/2006/relationships/image" Target="../media/image129.bmp"/><Relationship Id="rId3" Type="http://schemas.openxmlformats.org/officeDocument/2006/relationships/image" Target="../media/image124.png"/><Relationship Id="rId7" Type="http://schemas.openxmlformats.org/officeDocument/2006/relationships/image" Target="../media/image128.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27.bmp"/><Relationship Id="rId5" Type="http://schemas.openxmlformats.org/officeDocument/2006/relationships/image" Target="../media/image126.bmp"/><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0.bmp"/><Relationship Id="rId7" Type="http://schemas.openxmlformats.org/officeDocument/2006/relationships/image" Target="../media/image134.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33.bmp"/><Relationship Id="rId5" Type="http://schemas.openxmlformats.org/officeDocument/2006/relationships/image" Target="../media/image132.bmp"/><Relationship Id="rId4" Type="http://schemas.openxmlformats.org/officeDocument/2006/relationships/image" Target="../media/image131.bmp"/></Relationships>
</file>

<file path=ppt/slides/_rels/slide91.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2.xml.rels><?xml version="1.0" encoding="UTF-8" standalone="yes"?>
<Relationships xmlns="http://schemas.openxmlformats.org/package/2006/relationships"><Relationship Id="rId8" Type="http://schemas.openxmlformats.org/officeDocument/2006/relationships/image" Target="../media/image140.gif"/><Relationship Id="rId3" Type="http://schemas.openxmlformats.org/officeDocument/2006/relationships/image" Target="../media/image135.bmp"/><Relationship Id="rId7" Type="http://schemas.openxmlformats.org/officeDocument/2006/relationships/image" Target="../media/image139.pn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38.bmp"/><Relationship Id="rId5" Type="http://schemas.openxmlformats.org/officeDocument/2006/relationships/image" Target="../media/image137.bmp"/><Relationship Id="rId4" Type="http://schemas.openxmlformats.org/officeDocument/2006/relationships/image" Target="../media/image136.bmp"/></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43.bmp"/><Relationship Id="rId4" Type="http://schemas.openxmlformats.org/officeDocument/2006/relationships/image" Target="../media/image142.bmp"/></Relationships>
</file>

<file path=ppt/slides/_rels/slide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47.bmp"/><Relationship Id="rId2" Type="http://schemas.openxmlformats.org/officeDocument/2006/relationships/slide" Target="slide3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34.xml"/><Relationship Id="rId1" Type="http://schemas.openxmlformats.org/officeDocument/2006/relationships/slideLayout" Target="../slideLayouts/slideLayout2.xml"/><Relationship Id="rId5" Type="http://schemas.openxmlformats.org/officeDocument/2006/relationships/image" Target="../media/image150.bmp"/><Relationship Id="rId4" Type="http://schemas.openxmlformats.org/officeDocument/2006/relationships/image" Target="../media/image149.bmp"/></Relationships>
</file>

<file path=ppt/slides/_rels/slide9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99.xml.rels><?xml version="1.0" encoding="UTF-8" standalone="yes"?>
<Relationships xmlns="http://schemas.openxmlformats.org/package/2006/relationships"><Relationship Id="rId3" Type="http://schemas.openxmlformats.org/officeDocument/2006/relationships/image" Target="../media/image151.bmp"/><Relationship Id="rId2" Type="http://schemas.openxmlformats.org/officeDocument/2006/relationships/slide" Target="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164892736"/>
              </p:ext>
            </p:extLst>
          </p:nvPr>
        </p:nvGraphicFramePr>
        <p:xfrm>
          <a:off x="3089260" y="2678454"/>
          <a:ext cx="6013480" cy="2216785"/>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소프트웨어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Openssl</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2" name="그룹 1">
            <a:extLst>
              <a:ext uri="{FF2B5EF4-FFF2-40B4-BE49-F238E27FC236}">
                <a16:creationId xmlns:a16="http://schemas.microsoft.com/office/drawing/2014/main" id="{D194FC87-4DF4-4309-9E90-20DA8431F076}"/>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EF8B9DD5-FE8F-48F6-B8F9-ED0B245B507C}"/>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16877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with liberation, the Naval Academy was opened to foster elite naval officers who will protect the seas of the motherland by Admiral Son Won-il and other marine pioneers.</a:t>
            </a:r>
          </a:p>
          <a:p>
            <a:pPr>
              <a:lnSpc>
                <a:spcPct val="140000"/>
              </a:lnSpc>
            </a:pPr>
            <a:endParaRPr lang="en-US" altLang="ko-KR" sz="1000" dirty="0"/>
          </a:p>
          <a:p>
            <a:pPr>
              <a:lnSpc>
                <a:spcPct val="140000"/>
              </a:lnSpc>
            </a:pPr>
            <a:r>
              <a:rPr lang="en-US" altLang="ko-KR" sz="1000" dirty="0"/>
              <a:t>The elite guardianships produced by the Naval Academy have dedicated themselves to their motherland, and are still striving to raise the status of Korea in all parts of the world.</a:t>
            </a:r>
          </a:p>
          <a:p>
            <a:pPr>
              <a:lnSpc>
                <a:spcPct val="140000"/>
              </a:lnSpc>
            </a:pPr>
            <a:endParaRPr lang="en-US" altLang="ko-KR" sz="1000" dirty="0"/>
          </a:p>
          <a:p>
            <a:pPr>
              <a:lnSpc>
                <a:spcPct val="140000"/>
              </a:lnSpc>
            </a:pPr>
            <a:r>
              <a:rPr lang="en-US" altLang="ko-KR" sz="1000" dirty="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dirty="0"/>
          </a:p>
          <a:p>
            <a:pPr>
              <a:lnSpc>
                <a:spcPct val="140000"/>
              </a:lnSpc>
            </a:pPr>
            <a:r>
              <a:rPr lang="en-US" altLang="ko-KR" sz="1000" dirty="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After receiving an order from the Senate to dismantle all of the corps in Gaul and appear in Rome, he led the corps to cross the Rubicon River. </a:t>
            </a:r>
          </a:p>
          <a:p>
            <a:pPr>
              <a:lnSpc>
                <a:spcPct val="140000"/>
              </a:lnSpc>
            </a:pPr>
            <a:endParaRPr lang="en-US" altLang="ko-KR" sz="1000" dirty="0"/>
          </a:p>
          <a:p>
            <a:pPr>
              <a:lnSpc>
                <a:spcPct val="140000"/>
              </a:lnSpc>
            </a:pPr>
            <a:r>
              <a:rPr lang="en-US" altLang="ko-KR" sz="1000" dirty="0"/>
              <a:t>At the time, the Rubicon River was the border between Rome and the provinces, and it was not allowed to cross the river with troops. </a:t>
            </a:r>
          </a:p>
          <a:p>
            <a:pPr>
              <a:lnSpc>
                <a:spcPct val="140000"/>
              </a:lnSpc>
            </a:pPr>
            <a:endParaRPr lang="en-US" altLang="ko-KR" sz="1000" dirty="0"/>
          </a:p>
          <a:p>
            <a:pPr>
              <a:lnSpc>
                <a:spcPct val="140000"/>
              </a:lnSpc>
            </a:pPr>
            <a:r>
              <a:rPr lang="en-US" altLang="ko-KR" sz="1000" dirty="0"/>
              <a:t>Caesar said his dice were thrown as he crossed this river.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57048151"/>
              </p:ext>
            </p:extLst>
          </p:nvPr>
        </p:nvGraphicFramePr>
        <p:xfrm>
          <a:off x="1329855" y="1690688"/>
          <a:ext cx="9532293" cy="4678807"/>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시스템 보안로그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a:t>
                      </a:r>
                      <a:r>
                        <a:rPr lang="en-US" altLang="ko-KR" sz="1000" kern="0" spc="0" dirty="0">
                          <a:solidFill>
                            <a:srgbClr val="000000"/>
                          </a:solidFill>
                          <a:effectLst/>
                          <a:latin typeface="함초롬바탕" panose="02030604000101010101" pitchFamily="18" charset="-127"/>
                        </a:rPr>
                        <a:t>R-command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디버거</a:t>
                      </a:r>
                      <a:r>
                        <a:rPr lang="en-US" altLang="ko-KR" sz="1000" kern="0" spc="0" dirty="0">
                          <a:solidFill>
                            <a:srgbClr val="000000"/>
                          </a:solidFill>
                          <a:effectLst/>
                          <a:latin typeface="함초롬바탕" panose="02030604000101010101" pitchFamily="18" charset="-127"/>
                        </a:rPr>
                        <a:t>(GDB)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4"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6415155" y="1690688"/>
            <a:ext cx="3977200" cy="4971502"/>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실습실 사진</a:t>
            </a: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09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53959368"/>
              </p:ext>
            </p:extLst>
          </p:nvPr>
        </p:nvGraphicFramePr>
        <p:xfrm>
          <a:off x="1694953" y="1791679"/>
          <a:ext cx="8802093" cy="4675508"/>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99385961"/>
              </p:ext>
            </p:extLst>
          </p:nvPr>
        </p:nvGraphicFramePr>
        <p:xfrm>
          <a:off x="1694953" y="1791679"/>
          <a:ext cx="8802093" cy="467208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776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585672589"/>
              </p:ext>
            </p:extLst>
          </p:nvPr>
        </p:nvGraphicFramePr>
        <p:xfrm>
          <a:off x="4451847" y="2813240"/>
          <a:ext cx="3288306" cy="172427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6F81AA95-3EE1-4610-BE09-C37E81D839A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home]# cd /export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a:t>
              </a:r>
            </a:p>
            <a:p>
              <a:pPr>
                <a:lnSpc>
                  <a:spcPct val="140000"/>
                </a:lnSpc>
              </a:pPr>
              <a:r>
                <a:rPr lang="en-US" altLang="ko-KR" sz="1100" dirty="0"/>
                <a:t>err.log  err_url.txt  home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2017 home</a:t>
              </a:r>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20:17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a:t>
              </a:r>
            </a:p>
            <a:p>
              <a:pPr>
                <a:lnSpc>
                  <a:spcPct val="140000"/>
                </a:lnSpc>
              </a:pPr>
              <a:r>
                <a:rPr lang="en-US" altLang="ko-KR" sz="1100" dirty="0">
                  <a:solidFill>
                    <a:schemeClr val="accent5">
                      <a:lumMod val="75000"/>
                    </a:schemeClr>
                  </a:solidFill>
                </a:rPr>
                <a:t>.  ..  err.log  err_url.txt  home  repo</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–h  </a:t>
              </a:r>
              <a:r>
                <a:rPr lang="en-US" altLang="ko-KR" sz="1100" dirty="0"/>
                <a:t>: K, M, G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dirty="0"/>
                <a:t>: </a:t>
              </a:r>
              <a:r>
                <a:rPr lang="ko-KR" altLang="en-US" sz="1100" dirty="0"/>
                <a:t> </a:t>
              </a:r>
              <a:r>
                <a:rPr lang="en-US" altLang="ko-KR" sz="1100" dirty="0" err="1"/>
                <a:t>atime</a:t>
              </a:r>
              <a:r>
                <a:rPr lang="en-US" altLang="ko-KR" sz="1100" dirty="0"/>
                <a:t>(</a:t>
              </a:r>
              <a:r>
                <a:rPr lang="ko-KR" altLang="en-US" sz="1100" dirty="0"/>
                <a:t>접근 시간</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–lc  </a:t>
              </a:r>
              <a:r>
                <a:rPr lang="en-US" altLang="ko-KR" sz="1100" dirty="0"/>
                <a:t>:  </a:t>
              </a:r>
              <a:r>
                <a:rPr lang="en-US" altLang="ko-KR" sz="1100" dirty="0" err="1"/>
                <a:t>ctime</a:t>
              </a:r>
              <a:r>
                <a:rPr lang="en-US" altLang="ko-KR" sz="1100" dirty="0"/>
                <a:t>(</a:t>
              </a:r>
              <a:r>
                <a:rPr lang="ko-KR" altLang="en-US" sz="1100" dirty="0"/>
                <a:t>변경 시간</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 e*.g  </a:t>
              </a:r>
              <a:r>
                <a:rPr lang="en-US" altLang="ko-KR" sz="1100" dirty="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&gt; file.txt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3" name="화살표: 오른쪽 12">
            <a:hlinkClick r:id="rId2" action="ppaction://hlinksldjump"/>
            <a:extLst>
              <a:ext uri="{FF2B5EF4-FFF2-40B4-BE49-F238E27FC236}">
                <a16:creationId xmlns:a16="http://schemas.microsoft.com/office/drawing/2014/main" id="{982B7F67-ED70-4529-B941-47D2551C8E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/test</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775 test3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777 test4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test3</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test4</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/test1/test2</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-t 202106141200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a:t>
              </a:r>
              <a:r>
                <a:rPr lang="en-US" altLang="ko-KR" sz="1100" dirty="0" err="1">
                  <a:solidFill>
                    <a:srgbClr val="2E75B6"/>
                  </a:solidFill>
                </a:rPr>
                <a:t>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-r </a:t>
              </a:r>
              <a:r>
                <a:rPr lang="en-US" altLang="ko-KR" sz="1100" dirty="0" err="1">
                  <a:solidFill>
                    <a:srgbClr val="2E75B6"/>
                  </a:solidFill>
                </a:rPr>
                <a:t>oldfile</a:t>
              </a:r>
              <a:r>
                <a:rPr lang="en-US" altLang="ko-KR" sz="1100" dirty="0">
                  <a:solidFill>
                    <a:srgbClr val="2E75B6"/>
                  </a:solidFill>
                </a:rPr>
                <a:t> </a:t>
              </a:r>
              <a:r>
                <a:rPr lang="en-US" altLang="ko-KR" sz="1100" dirty="0" err="1">
                  <a:solidFill>
                    <a:srgbClr val="2E75B6"/>
                  </a:solidFill>
                </a:rPr>
                <a:t>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 &gt; file1</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-al &gt; file2</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 file2</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-n file1</a:t>
              </a: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&gt; file3</a:t>
              </a:r>
            </a:p>
            <a:p>
              <a:pPr>
                <a:lnSpc>
                  <a:spcPct val="140000"/>
                </a:lnSpc>
              </a:pPr>
              <a:r>
                <a:rPr lang="en-US" altLang="ko-KR" sz="1100" dirty="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file3</a:t>
              </a:r>
            </a:p>
            <a:p>
              <a:pPr>
                <a:lnSpc>
                  <a:spcPct val="140000"/>
                </a:lnSpc>
              </a:pPr>
              <a:r>
                <a:rPr lang="en-US" altLang="ko-KR" sz="1100" dirty="0"/>
                <a:t>test file...</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t>file2  file3  </a:t>
              </a: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file*</a:t>
              </a:r>
            </a:p>
            <a:p>
              <a:pPr>
                <a:lnSpc>
                  <a:spcPct val="140000"/>
                </a:lnSpc>
              </a:pPr>
              <a:r>
                <a:rPr lang="en-US" altLang="ko-KR" sz="1100" dirty="0"/>
                <a:t>rm: remove </a:t>
              </a:r>
              <a:r>
                <a:rPr lang="ko-KR" altLang="en-US" sz="1100" dirty="0"/>
                <a:t>일반 파일 </a:t>
              </a:r>
              <a:r>
                <a:rPr lang="en-US" altLang="ko-KR" sz="1100" dirty="0"/>
                <a:t>`file2'?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파일 </a:t>
              </a:r>
              <a:r>
                <a:rPr lang="en-US" altLang="ko-KR" sz="1100" dirty="0"/>
                <a:t>`file3'?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 test3/</a:t>
              </a:r>
            </a:p>
            <a:p>
              <a:pPr>
                <a:lnSpc>
                  <a:spcPct val="140000"/>
                </a:lnSpc>
              </a:pPr>
              <a:r>
                <a:rPr lang="en-US" altLang="ko-KR" sz="1100" dirty="0"/>
                <a:t>rm: remove </a:t>
              </a:r>
              <a:r>
                <a:rPr lang="ko-KR" altLang="en-US" sz="1100" dirty="0"/>
                <a:t>디렉토리 </a:t>
              </a:r>
              <a:r>
                <a:rPr lang="en-US" altLang="ko-KR" sz="1100" dirty="0"/>
                <a:t>`test3/’?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test4</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-rf test4/       </a:t>
              </a:r>
              <a:r>
                <a:rPr lang="en-US" altLang="ko-KR" sz="1100" dirty="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newfile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oldfile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File1</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file1  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solidFill>
                    <a:srgbClr val="7030A0"/>
                  </a:solidFill>
                </a:rPr>
                <a:t>dir1</a:t>
              </a:r>
              <a:r>
                <a:rPr lang="en-US" altLang="ko-KR" sz="1100" dirty="0">
                  <a:solidFill>
                    <a:srgbClr val="2E75B6"/>
                  </a:solidFill>
                </a:rPr>
                <a:t>  </a:t>
              </a: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dirty="0"/>
                <a:t>file1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--help</a:t>
              </a:r>
            </a:p>
            <a:p>
              <a:pPr>
                <a:lnSpc>
                  <a:spcPct val="140000"/>
                </a:lnSpc>
              </a:pPr>
              <a:r>
                <a:rPr lang="en-US" altLang="ko-KR" sz="1100" dirty="0"/>
                <a:t>Usage: 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or multiple 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--archive                same as -</a:t>
              </a:r>
              <a:r>
                <a:rPr lang="en-US" altLang="ko-KR" sz="1100" dirty="0" err="1"/>
                <a:t>dR</a:t>
              </a:r>
              <a:r>
                <a:rPr lang="en-US" altLang="ko-KR" sz="1100" dirty="0"/>
                <a:t> --preserve=all</a:t>
              </a:r>
            </a:p>
            <a:p>
              <a:pPr>
                <a:lnSpc>
                  <a:spcPct val="140000"/>
                </a:lnSpc>
              </a:pPr>
              <a:r>
                <a:rPr lang="en-US" altLang="ko-KR" sz="1100" dirty="0"/>
                <a:t>      --backup[=CONTROL]       make a backup of each existing destination file</a:t>
              </a:r>
            </a:p>
            <a:p>
              <a:pPr>
                <a:lnSpc>
                  <a:spcPct val="140000"/>
                </a:lnSpc>
              </a:pPr>
              <a:r>
                <a:rPr lang="en-US" altLang="ko-KR" sz="1100" dirty="0"/>
                <a:t>  -b                           like --backup but does not accept an argument</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3"/>
          <a:stretch>
            <a:fillRect/>
          </a:stretch>
        </p:blipFill>
        <p:spPr>
          <a:xfrm>
            <a:off x="924959" y="2099144"/>
            <a:ext cx="4960705" cy="2531131"/>
          </a:xfrm>
          <a:prstGeom prst="rect">
            <a:avLst/>
          </a:prstGeom>
        </p:spPr>
      </p:pic>
    </p:spTree>
    <p:extLst>
      <p:ext uri="{BB962C8B-B14F-4D97-AF65-F5344CB8AC3E}">
        <p14:creationId xmlns:p14="http://schemas.microsoft.com/office/powerpoint/2010/main" val="248104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7782743"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464688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1511023"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2458383"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1415400"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2598342"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3273183"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2230200"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3413142"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3774146"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2738301"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3914105"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070777"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027794"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210736"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045865"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002882"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185824"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47" name="그림 46">
            <a:extLst>
              <a:ext uri="{FF2B5EF4-FFF2-40B4-BE49-F238E27FC236}">
                <a16:creationId xmlns:a16="http://schemas.microsoft.com/office/drawing/2014/main" id="{8E540229-7EA0-4E64-B6A3-BF5A897E02A9}"/>
              </a:ext>
            </a:extLst>
          </p:cNvPr>
          <p:cNvPicPr>
            <a:picLocks noChangeAspect="1"/>
          </p:cNvPicPr>
          <p:nvPr/>
        </p:nvPicPr>
        <p:blipFill rotWithShape="1">
          <a:blip r:embed="rId3"/>
          <a:srcRect l="13432" t="21266" r="17978" b="1178"/>
          <a:stretch/>
        </p:blipFill>
        <p:spPr>
          <a:xfrm>
            <a:off x="5691568" y="1811840"/>
            <a:ext cx="1751746" cy="1980720"/>
          </a:xfrm>
          <a:prstGeom prst="rect">
            <a:avLst/>
          </a:prstGeom>
        </p:spPr>
      </p:pic>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head/tail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cat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 less /etc/passwd</a:t>
              </a:r>
            </a:p>
            <a:p>
              <a:pPr>
                <a:lnSpc>
                  <a:spcPct val="140000"/>
                </a:lnSpc>
              </a:pPr>
              <a:r>
                <a:rPr lang="en-US" altLang="ko-KR" sz="1100" dirty="0"/>
                <a:t>rpcuser:x:29:29:RPC Service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NFS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distcache:x:94:94:Distcache:/:/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highlight>
                    <a:srgbClr val="A6A6A6"/>
                  </a:highlight>
                </a:rPr>
                <a:t>/</a:t>
              </a:r>
              <a:r>
                <a:rPr lang="en-US" altLang="ko-KR" sz="1100" dirty="0" err="1">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dirty="0"/>
                <a:t>, Page Up, Page 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 </a:t>
              </a:r>
              <a:r>
                <a:rPr lang="en-US" altLang="ko-KR" sz="1100" dirty="0">
                  <a:solidFill>
                    <a:srgbClr val="2E75B6"/>
                  </a:solidFill>
                </a:rPr>
                <a:t>head –n 5</a:t>
              </a:r>
              <a:r>
                <a:rPr lang="nb-NO" altLang="ko-KR" sz="1100" dirty="0">
                  <a:solidFill>
                    <a:srgbClr val="2E75B6"/>
                  </a:solidFill>
                </a:rPr>
                <a:t> /etc/passwd  </a:t>
              </a:r>
              <a:r>
                <a:rPr lang="nb-NO" altLang="ko-KR" sz="1100" dirty="0"/>
                <a:t>: </a:t>
              </a:r>
              <a:r>
                <a:rPr lang="ko-KR" altLang="en-US" sz="1100" dirty="0"/>
                <a:t>문서의 머리</a:t>
              </a:r>
              <a:r>
                <a:rPr lang="en-US" altLang="ko-KR" sz="1100" dirty="0"/>
                <a:t>(head)</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5</a:t>
              </a:r>
              <a:r>
                <a:rPr lang="nb-NO" altLang="ko-KR" sz="1100" dirty="0">
                  <a:solidFill>
                    <a:srgbClr val="2E75B6"/>
                  </a:solidFill>
                </a:rPr>
                <a:t> /etc/passwd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그림 60">
            <a:extLst>
              <a:ext uri="{FF2B5EF4-FFF2-40B4-BE49-F238E27FC236}">
                <a16:creationId xmlns:a16="http://schemas.microsoft.com/office/drawing/2014/main" id="{C7530795-136A-42B6-8BCB-684E997C0896}"/>
              </a:ext>
            </a:extLst>
          </p:cNvPr>
          <p:cNvPicPr>
            <a:picLocks noChangeAspect="1"/>
          </p:cNvPicPr>
          <p:nvPr/>
        </p:nvPicPr>
        <p:blipFill>
          <a:blip r:embed="rId4"/>
          <a:stretch>
            <a:fillRect/>
          </a:stretch>
        </p:blipFill>
        <p:spPr>
          <a:xfrm>
            <a:off x="8254800" y="2230747"/>
            <a:ext cx="3516064" cy="190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Race 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Apache 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Directory 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과 </a:t>
                      </a:r>
                      <a:r>
                        <a:rPr lang="en-US" altLang="ko-KR" sz="1000" kern="0" spc="0" dirty="0">
                          <a:solidFill>
                            <a:srgbClr val="000000"/>
                          </a:solidFill>
                          <a:effectLst/>
                          <a:latin typeface="함초롬바탕" panose="02030604000101010101" pitchFamily="18" charset="-127"/>
                        </a:rPr>
                        <a:t>Session</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URL Redirect</a:t>
                      </a:r>
                      <a:r>
                        <a:rPr lang="ko-KR" altLang="en-US" sz="1000" dirty="0"/>
                        <a:t> 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1354104123"/>
              </p:ext>
            </p:extLst>
          </p:nvPr>
        </p:nvGraphicFramePr>
        <p:xfrm>
          <a:off x="1356049" y="2481942"/>
          <a:ext cx="9479902" cy="2860937"/>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70761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206188386"/>
                  </a:ext>
                </a:extLst>
              </a:tr>
              <a:tr h="709629">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078391087"/>
              </p:ext>
            </p:extLst>
          </p:nvPr>
        </p:nvGraphicFramePr>
        <p:xfrm>
          <a:off x="4451847" y="2813240"/>
          <a:ext cx="3288306" cy="1476757"/>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player</a:t>
                      </a:r>
                      <a:r>
                        <a:rPr lang="ko-KR" altLang="en-US" sz="1000" dirty="0"/>
                        <a:t>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a:t>
                      </a:r>
                      <a:r>
                        <a:rPr lang="ko-KR" altLang="en-US" sz="1000" dirty="0"/>
                        <a:t>다운로드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4736</TotalTime>
  <Words>12106</Words>
  <Application>Microsoft Office PowerPoint</Application>
  <PresentationFormat>와이드스크린</PresentationFormat>
  <Paragraphs>3030</Paragraphs>
  <Slides>122</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122</vt:i4>
      </vt:variant>
    </vt:vector>
  </HeadingPairs>
  <TitlesOfParts>
    <vt:vector size="129" baseType="lpstr">
      <vt:lpstr>Nanum Gothic</vt:lpstr>
      <vt:lpstr>맑은 고딕</vt:lpstr>
      <vt:lpstr>맑은 고딕 Semilight</vt:lpstr>
      <vt:lpstr>함초롬바탕</vt:lpstr>
      <vt:lpstr>Arial</vt:lpstr>
      <vt:lpstr>Wingdings</vt:lpstr>
      <vt:lpstr>Office 테마</vt:lpstr>
      <vt:lpstr>사이버전실습</vt:lpstr>
      <vt:lpstr>/  목  차</vt:lpstr>
      <vt:lpstr>/Intro  교수소개</vt:lpstr>
      <vt:lpstr>/Intro  PPT 구성</vt:lpstr>
      <vt:lpstr>/Plan  강의안</vt:lpstr>
      <vt:lpstr>/Plan/Inforsec  강의안 - 정보보호</vt:lpstr>
      <vt:lpstr>/Plan/Defcybsec  강의안 – 국방 사이버 보안</vt:lpstr>
      <vt:lpstr>/Plan/Circles  문화부 계획 – 정보보호반</vt:lpstr>
      <vt:lpstr>/Environ  환경</vt:lpstr>
      <vt:lpstr>/Environ/Python  Python 설치</vt:lpstr>
      <vt:lpstr>PowerPoint 프레젠테이션</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201</cp:revision>
  <dcterms:created xsi:type="dcterms:W3CDTF">2021-02-08T02:39:04Z</dcterms:created>
  <dcterms:modified xsi:type="dcterms:W3CDTF">2021-02-22T08:42:22Z</dcterms:modified>
</cp:coreProperties>
</file>